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7" r:id="rId3"/>
    <p:sldId id="292" r:id="rId4"/>
    <p:sldId id="293" r:id="rId5"/>
    <p:sldId id="281" r:id="rId6"/>
    <p:sldId id="257" r:id="rId7"/>
    <p:sldId id="282" r:id="rId8"/>
    <p:sldId id="262" r:id="rId9"/>
    <p:sldId id="263" r:id="rId10"/>
    <p:sldId id="288" r:id="rId11"/>
    <p:sldId id="265" r:id="rId12"/>
    <p:sldId id="289" r:id="rId13"/>
    <p:sldId id="283" r:id="rId14"/>
    <p:sldId id="290" r:id="rId15"/>
    <p:sldId id="285" r:id="rId16"/>
    <p:sldId id="286" r:id="rId17"/>
    <p:sldId id="287" r:id="rId18"/>
    <p:sldId id="276" r:id="rId19"/>
    <p:sldId id="29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84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FCA0-D506-4B51-9179-8F7835A89A94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94A9-3815-46AD-B6B2-2033684F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6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95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51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63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95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1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58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4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04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95486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50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06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6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B34EB-AC45-42A1-992B-867A914B0CC5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0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2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a-flowers.ru/img/p/6/4/64-tm_thickbox_default.jpg" TargetMode="External"/><Relationship Id="rId13" Type="http://schemas.openxmlformats.org/officeDocument/2006/relationships/hyperlink" Target="http://images.wildberries.ru/big/new/2220000/2221253-1.jpg" TargetMode="External"/><Relationship Id="rId18" Type="http://schemas.openxmlformats.org/officeDocument/2006/relationships/hyperlink" Target="http://img0.liveinternet.ru/images/attach/d/1/133/414/133414644_Celestial_Destiny__27_.png" TargetMode="External"/><Relationship Id="rId3" Type="http://schemas.openxmlformats.org/officeDocument/2006/relationships/hyperlink" Target="http://4.bp.blogspot.com/-bJWn4ok29uY/UHkdT4NGOsI/AAAAAAAABAg/jBCjJ4_3Qlo/s1600/0_64a77_6c94496b_orig.png" TargetMode="External"/><Relationship Id="rId7" Type="http://schemas.openxmlformats.org/officeDocument/2006/relationships/hyperlink" Target="http://s4.pic4you.ru/y2014/12-06/12216/4767367.png" TargetMode="External"/><Relationship Id="rId12" Type="http://schemas.openxmlformats.org/officeDocument/2006/relationships/hyperlink" Target="http://s4.pic4you.ru/y2014/04-28/12216/4358066.png" TargetMode="External"/><Relationship Id="rId17" Type="http://schemas.openxmlformats.org/officeDocument/2006/relationships/hyperlink" Target="http://magnolias.m.a.pic.centerblog.net/4c374ba6.png" TargetMode="External"/><Relationship Id="rId2" Type="http://schemas.openxmlformats.org/officeDocument/2006/relationships/hyperlink" Target="http://img-fotki.yandex.ru/get/5906/valenta-mog.1c8/0_7a8b7_48613637_orig.png" TargetMode="External"/><Relationship Id="rId16" Type="http://schemas.openxmlformats.org/officeDocument/2006/relationships/hyperlink" Target="http://pic.oscdn.net/pic/2343585/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2.pic4you.ru/allimage/y2013/04-10/12216/3365468.png" TargetMode="External"/><Relationship Id="rId11" Type="http://schemas.openxmlformats.org/officeDocument/2006/relationships/hyperlink" Target="http://prootvary.ru/wp-content/uploads/2017/01/2___8s5m2ya8algal2vjt159-27-768x768.jpg" TargetMode="External"/><Relationship Id="rId5" Type="http://schemas.openxmlformats.org/officeDocument/2006/relationships/hyperlink" Target="http://3.bp.blogspot.com/-izOYi6AEQ9I/Ug4gVXHHS0I/AAAAAAAAcbY/LGHPcPiLAHI/s1600/anut29.png" TargetMode="External"/><Relationship Id="rId15" Type="http://schemas.openxmlformats.org/officeDocument/2006/relationships/hyperlink" Target="http://img0.liveinternet.ru/images/attach/c/11/117/490/117490530_large_0_6cfd3_cd608e71_XL.png" TargetMode="External"/><Relationship Id="rId10" Type="http://schemas.openxmlformats.org/officeDocument/2006/relationships/hyperlink" Target="http://www.playcast.ru/uploads/2014/12/11/11043777.png" TargetMode="External"/><Relationship Id="rId19" Type="http://schemas.openxmlformats.org/officeDocument/2006/relationships/hyperlink" Target="https://dietolog.ru/wp-content/uploads/2016/02/blini-130-kkal.jpg" TargetMode="External"/><Relationship Id="rId4" Type="http://schemas.openxmlformats.org/officeDocument/2006/relationships/hyperlink" Target="https://im0-tub-ru.yandex.net/i?id=91814eb2fddbb7515cdfc774da7e9a48&amp;n=33&amp;h=215&amp;w=209" TargetMode="External"/><Relationship Id="rId9" Type="http://schemas.openxmlformats.org/officeDocument/2006/relationships/hyperlink" Target="https://rt-exstruder.ru/wp-content/uploads/982876.png" TargetMode="External"/><Relationship Id="rId14" Type="http://schemas.openxmlformats.org/officeDocument/2006/relationships/hyperlink" Target="http://i.artfile.ru/1366x768_626306_%5bwww.ArtFile.ru%5d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9542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8 Марта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63638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Интерактивная игра для девочек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vektornaya-grafika-anyutiny-glazki-8162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096700"/>
            <a:ext cx="6840760" cy="1332777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300192" y="4659982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Женская летняя, легкая, открытая обувь на каблучке.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24482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Босоножки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067694"/>
            <a:ext cx="4456814" cy="24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3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У какого предмета спрашивала мачеха Белоснежки о своей красоте?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У зеркальца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010598">
            <a:off x="2501297" y="1323107"/>
            <a:ext cx="5012652" cy="311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52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Какое название у кускового сахара?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Рафинад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51720" y="1203598"/>
            <a:ext cx="5518437" cy="33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8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Какое название получили высушенные абрикосы, из которых удалили косточку?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Курага  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131590"/>
            <a:ext cx="4328454" cy="43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43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 называется украшение, которое прикалывают на одежду?... 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Брошь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1347614"/>
            <a:ext cx="3405758" cy="34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78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Сколько было гномов у Белоснежки?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800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Семь гномов 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60042" y="589608"/>
            <a:ext cx="4360230" cy="43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22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95486"/>
            <a:ext cx="56166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Эти шарики на нити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Вы примерить не хотите ль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На любые ваши вкусы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маминой шкатулке ...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067694"/>
            <a:ext cx="14401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Бусы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851670"/>
            <a:ext cx="465396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1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Первый весенний цветок? 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771550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Подснежник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707654"/>
            <a:ext cx="5761690" cy="32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29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95486"/>
            <a:ext cx="55806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Их в сковородку наливают,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А когда испекутся,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Солнышком называют.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779662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Блины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275606"/>
            <a:ext cx="4325854" cy="3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79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354923"/>
            <a:ext cx="6912768" cy="230832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600" b="1" dirty="0" smtClean="0">
                <a:latin typeface="Georgia" pitchFamily="18" charset="0"/>
                <a:cs typeface="Arial" pitchFamily="34" charset="0"/>
                <a:hlinkClick r:id="rId2"/>
              </a:rPr>
              <a:t>Анютины глазки 1</a:t>
            </a:r>
            <a:endParaRPr lang="en-US" sz="1600" b="1" dirty="0" smtClean="0">
              <a:latin typeface="Georgia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u="sng" dirty="0" smtClean="0">
                <a:solidFill>
                  <a:srgbClr val="0000FF"/>
                </a:solidFill>
                <a:latin typeface="Georgia" pitchFamily="18" charset="0"/>
                <a:ea typeface="Calibri"/>
                <a:cs typeface="Arial" pitchFamily="34" charset="0"/>
                <a:hlinkClick r:id="rId3"/>
              </a:rPr>
              <a:t>Анютины глазки 2</a:t>
            </a:r>
            <a:endParaRPr lang="ru-RU" sz="1600" b="1" u="sng" dirty="0" smtClean="0">
              <a:solidFill>
                <a:srgbClr val="0000FF"/>
              </a:solidFill>
              <a:latin typeface="Georgia" pitchFamily="18" charset="0"/>
              <a:ea typeface="Calibri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ea typeface="Calibri"/>
                <a:cs typeface="Arial" pitchFamily="34" charset="0"/>
                <a:hlinkClick r:id="rId4"/>
              </a:rPr>
              <a:t>Анютины глазки 3</a:t>
            </a:r>
            <a:endParaRPr lang="ru-RU" sz="1600" b="1" dirty="0" smtClean="0">
              <a:latin typeface="Georgia" pitchFamily="18" charset="0"/>
              <a:ea typeface="Calibri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ea typeface="Calibri"/>
                <a:cs typeface="Arial" pitchFamily="34" charset="0"/>
                <a:hlinkClick r:id="rId5"/>
              </a:rPr>
              <a:t>Анютины глазки 4</a:t>
            </a:r>
            <a:endParaRPr lang="ru-RU" sz="1600" b="1" dirty="0" smtClean="0">
              <a:latin typeface="Georgia" pitchFamily="18" charset="0"/>
              <a:ea typeface="Calibri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u="sng" dirty="0" err="1" smtClean="0">
                <a:solidFill>
                  <a:srgbClr val="0000FF"/>
                </a:solidFill>
                <a:latin typeface="Georgia" pitchFamily="18" charset="0"/>
                <a:ea typeface="Calibri"/>
                <a:cs typeface="Arial" pitchFamily="34" charset="0"/>
                <a:hlinkClick r:id="rId6"/>
              </a:rPr>
              <a:t>Дюймовочка</a:t>
            </a:r>
            <a:endParaRPr lang="ru-RU" sz="1600" b="1" u="sng" dirty="0" smtClean="0">
              <a:solidFill>
                <a:srgbClr val="0000FF"/>
              </a:solidFill>
              <a:latin typeface="Georgia" pitchFamily="18" charset="0"/>
              <a:ea typeface="Calibri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ea typeface="Calibri"/>
                <a:cs typeface="Arial" pitchFamily="34" charset="0"/>
                <a:hlinkClick r:id="rId7"/>
              </a:rPr>
              <a:t>Снегурочка</a:t>
            </a:r>
            <a:endParaRPr lang="ru-RU" sz="1600" b="1" u="sng" dirty="0" smtClean="0">
              <a:latin typeface="Georgia" pitchFamily="18" charset="0"/>
              <a:cs typeface="Arial" pitchFamily="34" charset="0"/>
              <a:hlinkClick r:id="rId8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Georgia" pitchFamily="18" charset="0"/>
                <a:cs typeface="Arial" pitchFamily="34" charset="0"/>
                <a:hlinkClick r:id="rId8"/>
              </a:rPr>
              <a:t>Букет</a:t>
            </a:r>
            <a:endParaRPr lang="ru-RU" sz="1600" b="1" u="sng" dirty="0" smtClean="0">
              <a:latin typeface="Georgia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9"/>
              </a:rPr>
              <a:t>Рафинад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10"/>
              </a:rPr>
              <a:t>Брошь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11"/>
              </a:rPr>
              <a:t>Курага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12"/>
              </a:rPr>
              <a:t>Гномы</a:t>
            </a:r>
            <a:endParaRPr lang="ru-RU" sz="16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13"/>
              </a:rPr>
              <a:t>Бусы</a:t>
            </a:r>
            <a:endParaRPr lang="ru-RU" sz="1600" b="1" dirty="0" smtClean="0">
              <a:latin typeface="Georgia" pitchFamily="18" charset="0"/>
              <a:hlinkClick r:id="rId14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Georgia" pitchFamily="18" charset="0"/>
                <a:hlinkClick r:id="rId14"/>
              </a:rPr>
              <a:t>Подснежники</a:t>
            </a:r>
            <a:endParaRPr lang="ru-RU" sz="1600" b="1" dirty="0" smtClean="0">
              <a:latin typeface="Georgia" pitchFamily="18" charset="0"/>
              <a:ea typeface="Calibri"/>
              <a:cs typeface="Arial" pitchFamily="34" charset="0"/>
              <a:hlinkClick r:id="rId15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ea typeface="Calibri"/>
                <a:cs typeface="Arial" pitchFamily="34" charset="0"/>
                <a:hlinkClick r:id="rId15"/>
              </a:rPr>
              <a:t>Поднос</a:t>
            </a:r>
            <a:endParaRPr lang="ru-RU" sz="1600" b="1" dirty="0" smtClean="0">
              <a:latin typeface="Georgia" pitchFamily="18" charset="0"/>
              <a:ea typeface="Calibri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1600" b="1" u="sng" dirty="0" smtClean="0">
                <a:latin typeface="Georgia" pitchFamily="18" charset="0"/>
                <a:hlinkClick r:id="rId16"/>
              </a:rPr>
              <a:t>Жилет</a:t>
            </a:r>
            <a:endParaRPr lang="ru-RU" sz="1600" b="1" u="sng" dirty="0" smtClean="0">
              <a:latin typeface="Georgia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hlinkClick r:id="rId17"/>
              </a:rPr>
              <a:t>Босоножки</a:t>
            </a:r>
            <a:endParaRPr lang="ru-RU" sz="1600" b="1" dirty="0" smtClean="0">
              <a:latin typeface="Georgia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hlinkClick r:id="rId18"/>
              </a:rPr>
              <a:t>Зеркало</a:t>
            </a:r>
            <a:endParaRPr lang="ru-RU" sz="1600" b="1" dirty="0" smtClean="0">
              <a:latin typeface="Georgia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Georgia" pitchFamily="18" charset="0"/>
                <a:hlinkClick r:id="rId19"/>
              </a:rPr>
              <a:t>Блины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8341" y="627534"/>
            <a:ext cx="3307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Источники</a:t>
            </a:r>
            <a:endParaRPr lang="ru-RU" sz="4000" b="1" cap="none" spc="0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635646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 праздником 8 Марта!!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Интересной игры, пусть не будет проигравших!!</a:t>
            </a:r>
            <a:endParaRPr lang="ru-RU" sz="28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6300192" y="4659982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4 февраля\8fe5cacd0b4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87143" y="1030790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63" y="122272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Рабочий стол\14 февраля\8fe5cacd0b4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905387" y="1051307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3632" y="121216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dmin\Рабочий стол\14 февраля\8fe5cacd0b4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05743" y="1051307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6384" y="121216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Admin\Рабочий стол\14 февраля\8fe5cacd0b4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78734" y="1030790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09375" y="122352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Documents and Settings\Admin\Рабочий стол\14 февраля\8fe5cacd0b4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8264" y="1918113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\Рабочий стол\14 февраля\8fe5cacd0b4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22450" y="1931556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\Рабочий стол\14 февраля\8fe5cacd0b4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496636" y="1891227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Admin\Рабочий стол\14 февраля\8fe5cacd0b4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70822" y="1904670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37774" y="207763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7964" y="2081139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8154" y="207412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208464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Documents and Settings\Admin\Рабочий стол\14 февраля\8fe5cacd0b4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31640" y="2894799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Admin\Рабочий стол\14 февраля\8fe5cacd0b4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86013" y="2865642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Admin\Рабочий стол\14 февраля\8fe5cacd0b4e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840386" y="2923956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\Рабочий стол\14 февраля\8fe5cacd0b4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2620" y="3873754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\Рабочий стол\14 февраля\8fe5cacd0b4e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277545" y="3881485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Admin\Рабочий стол\14 февраля\8fe5cacd0b4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002470" y="3889216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9" descr="0_7730a_43b85b86_L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6733668" y="3219822"/>
            <a:ext cx="20147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196690" y="3020547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4185" y="3034366"/>
            <a:ext cx="72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300672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1982" y="3939902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32466" y="3952248"/>
            <a:ext cx="76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5775" y="396459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 descr="C:\Documents and Settings\Admin\Рабочий стол\14 февраля\8fe5cacd0b4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4078" y="1945000"/>
            <a:ext cx="1505634" cy="9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27584" y="20706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812360" y="4443958"/>
            <a:ext cx="1150854" cy="504056"/>
            <a:chOff x="7812360" y="4443958"/>
            <a:chExt cx="1150854" cy="504056"/>
          </a:xfrm>
        </p:grpSpPr>
        <p:sp>
          <p:nvSpPr>
            <p:cNvPr id="40" name="Стрелка вправо с вырезом 39">
              <a:hlinkClick r:id="" action="ppaction://hlinkshowjump?jump=endshow"/>
            </p:cNvPr>
            <p:cNvSpPr/>
            <p:nvPr/>
          </p:nvSpPr>
          <p:spPr>
            <a:xfrm>
              <a:off x="7812360" y="4443958"/>
              <a:ext cx="1150854" cy="504056"/>
            </a:xfrm>
            <a:prstGeom prst="notched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978426" y="4526032"/>
              <a:ext cx="9140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Выход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2051720" y="267494"/>
            <a:ext cx="4464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Выбери вопрос</a:t>
            </a:r>
            <a:endParaRPr lang="ru-RU" sz="36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1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28092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</a:rPr>
              <a:t>Какое имя дали самой крошечной сказочной девочке?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563638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264B96"/>
                </a:solidFill>
                <a:latin typeface="Georgia" pitchFamily="18" charset="0"/>
              </a:rPr>
              <a:t>Дюймовочка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pic>
        <p:nvPicPr>
          <p:cNvPr id="20" name="Рисунок 19" descr="preview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15816" y="843558"/>
            <a:ext cx="3600400" cy="40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51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1540" y="195486"/>
            <a:ext cx="6516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Снежная девочка. Как ее зовут?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563638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Снегурочка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4" name="Рисунок 13" descr="476736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627534"/>
            <a:ext cx="2430846" cy="43269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pic>
        <p:nvPicPr>
          <p:cNvPr id="7" name="Рисунок 9" descr="0_7730a_43b85b86_L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10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1540" y="195486"/>
            <a:ext cx="6516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Цветы, собранные в пучок? 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681539"/>
            <a:ext cx="3528392" cy="44104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3528" y="1563638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Букет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32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512" y="195486"/>
            <a:ext cx="87849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Он может быть чайным, кофейным и обеденным.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563638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Сервиз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8" name="Рисунок 17" descr="a107614300d31ff80886421aa40bdd4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959693"/>
            <a:ext cx="5190827" cy="41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6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 называется плоское приспособление для переноски блюд или пустой посуды? 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Поднос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i (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555526"/>
            <a:ext cx="4741046" cy="474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4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0_7730a_43b85b86_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899550" y="3874126"/>
            <a:ext cx="1064938" cy="10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158" y="3795886"/>
            <a:ext cx="1587530" cy="11849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Какая верхняя одежда не имеет рукавов?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Жилет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 descr="m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993998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4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203</Words>
  <Application>Microsoft Office PowerPoint</Application>
  <PresentationFormat>Экран (16:9)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14 февраля</dc:title>
  <dc:creator>Анатольева Э.В</dc:creator>
  <cp:lastModifiedBy>Татьяна</cp:lastModifiedBy>
  <cp:revision>139</cp:revision>
  <dcterms:created xsi:type="dcterms:W3CDTF">2015-02-04T12:20:35Z</dcterms:created>
  <dcterms:modified xsi:type="dcterms:W3CDTF">2017-02-24T08:59:52Z</dcterms:modified>
</cp:coreProperties>
</file>