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6/06/07/189123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5916" y="3857628"/>
            <a:ext cx="5105410" cy="4786322"/>
          </a:xfrm>
          <a:prstGeom prst="rect">
            <a:avLst/>
          </a:prstGeom>
          <a:noFill/>
        </p:spPr>
      </p:pic>
      <p:pic>
        <p:nvPicPr>
          <p:cNvPr id="1028" name="Picture 4" descr="http://www.playcast.ru/uploads/2016/06/07/189123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000504"/>
            <a:ext cx="5029235" cy="4714908"/>
          </a:xfrm>
          <a:prstGeom prst="rect">
            <a:avLst/>
          </a:prstGeom>
          <a:noFill/>
        </p:spPr>
      </p:pic>
      <p:pic>
        <p:nvPicPr>
          <p:cNvPr id="4" name="Picture 4" descr="http://www.playcast.ru/uploads/2016/06/07/189123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64" y="-1643098"/>
            <a:ext cx="5029235" cy="4714908"/>
          </a:xfrm>
          <a:prstGeom prst="rect">
            <a:avLst/>
          </a:prstGeom>
          <a:noFill/>
        </p:spPr>
      </p:pic>
      <p:pic>
        <p:nvPicPr>
          <p:cNvPr id="5" name="Picture 4" descr="http://www.playcast.ru/uploads/2016/06/07/189123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-1785974"/>
            <a:ext cx="5029235" cy="47149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571744"/>
            <a:ext cx="9144000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Arial Black" pitchFamily="34" charset="0"/>
              </a:rPr>
              <a:t>Модель платья                      «Весенняя </a:t>
            </a:r>
            <a:r>
              <a:rPr lang="ru-RU" sz="4000" b="1" i="1" dirty="0" smtClean="0">
                <a:solidFill>
                  <a:srgbClr val="FF0000"/>
                </a:solidFill>
                <a:latin typeface="Arial Black" pitchFamily="34" charset="0"/>
              </a:rPr>
              <a:t>фантазия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»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factorshopping.ru/30299-1-large_default/%D0%A1%D0%BA%D0%BE%D0%B1%D1%8B-%D0%B4%D0%BB%D1%8F-%D1%81%D1%82%D0%B5%D0%BF%D0%BB%D0%B5%D1%80%D0%B0-SILWERHOF-N10-%D0%BA%D0%B0%D1%80%D1%82%D0%BE%D0%BD%D0%BD%D0%B0%D1%8F-%D0%BA%D0%BE%D1%80%D0%BE%D0%B1%D0%BA%D0%B0-421011-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4929162" cy="2694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s://c.pxhere.com/photos/c8/3c/bobbin_color_colorful_cotton_craft_embroidery_fashion_group-1159617.jpg!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786058"/>
            <a:ext cx="5072066" cy="3228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Arial Black" pitchFamily="34" charset="0"/>
              </a:rPr>
              <a:t>Исходная вещь или материал :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Бумага</a:t>
            </a:r>
            <a:b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Салфетки</a:t>
            </a:r>
            <a:b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Arial Black" pitchFamily="34" charset="0"/>
              </a:rPr>
              <a:t>Дополнительные  материалы, использованные для изготовления :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Скрепки</a:t>
            </a:r>
            <a:b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Нитки</a:t>
            </a:r>
            <a:b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Скобы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4338" name="Picture 2" descr="http://fantasticbook.ru/pict/10165527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4214818"/>
            <a:ext cx="5819850" cy="2643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ксана\Desktop\для проекта\IMG-bbeb60b9a52d15d8f882c87cf91e18a2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4" cy="6858000"/>
          </a:xfrm>
          <a:prstGeom prst="rect">
            <a:avLst/>
          </a:prstGeom>
          <a:noFill/>
        </p:spPr>
      </p:pic>
      <p:pic>
        <p:nvPicPr>
          <p:cNvPr id="15363" name="Picture 3" descr="C:\Users\Оксана\Desktop\для проекта\IMG-be17908e1c3db3dc9cb6e804ec6e9361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IMG-5ae9bdabced78999d117c093b0d15286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295634" cy="642130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1027" name="Picture 3" descr="C:\Users\Оксана\Desktop\IMG-4e9ed70a1d7173ef740f46a56ecfe8c0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14290"/>
            <a:ext cx="4572000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DFF5F0"/>
      </a:dk1>
      <a:lt1>
        <a:srgbClr val="DFF5F0"/>
      </a:lt1>
      <a:dk2>
        <a:srgbClr val="DFF5F0"/>
      </a:dk2>
      <a:lt2>
        <a:srgbClr val="EEECE1"/>
      </a:lt2>
      <a:accent1>
        <a:srgbClr val="DFF5F0"/>
      </a:accent1>
      <a:accent2>
        <a:srgbClr val="DFF5F0"/>
      </a:accent2>
      <a:accent3>
        <a:srgbClr val="DFF5F0"/>
      </a:accent3>
      <a:accent4>
        <a:srgbClr val="DFF5F0"/>
      </a:accent4>
      <a:accent5>
        <a:srgbClr val="DFF5F0"/>
      </a:accent5>
      <a:accent6>
        <a:srgbClr val="DFF5F0"/>
      </a:accent6>
      <a:hlink>
        <a:srgbClr val="DFF5F0"/>
      </a:hlink>
      <a:folHlink>
        <a:srgbClr val="DFF5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</Words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2</cp:revision>
  <dcterms:created xsi:type="dcterms:W3CDTF">2018-03-29T18:42:53Z</dcterms:created>
  <dcterms:modified xsi:type="dcterms:W3CDTF">2018-04-10T18:00:55Z</dcterms:modified>
</cp:coreProperties>
</file>