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s41.radikal.ru/i094/0810/2d/780c56c61e4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704447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3571876"/>
            <a:ext cx="5214974" cy="1500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Модель костюма</a:t>
            </a:r>
            <a:b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« Ёжик» </a:t>
            </a:r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6" descr="http://s41.radikal.ru/i094/0810/2d/780c56c61e4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50102">
            <a:off x="7002822" y="130795"/>
            <a:ext cx="1371431" cy="1488117"/>
          </a:xfrm>
          <a:prstGeom prst="rect">
            <a:avLst/>
          </a:prstGeom>
          <a:noFill/>
        </p:spPr>
      </p:pic>
      <p:pic>
        <p:nvPicPr>
          <p:cNvPr id="5" name="Picture 6" descr="http://s41.radikal.ru/i094/0810/2d/780c56c61e4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131806">
            <a:off x="320210" y="1124658"/>
            <a:ext cx="1371431" cy="1488117"/>
          </a:xfrm>
          <a:prstGeom prst="rect">
            <a:avLst/>
          </a:prstGeom>
          <a:noFill/>
        </p:spPr>
      </p:pic>
      <p:pic>
        <p:nvPicPr>
          <p:cNvPr id="6" name="Picture 6" descr="http://s41.radikal.ru/i094/0810/2d/780c56c61e4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50102">
            <a:off x="7288575" y="4988554"/>
            <a:ext cx="1371431" cy="1488117"/>
          </a:xfrm>
          <a:prstGeom prst="rect">
            <a:avLst/>
          </a:prstGeom>
          <a:noFill/>
        </p:spPr>
      </p:pic>
      <p:pic>
        <p:nvPicPr>
          <p:cNvPr id="7" name="Picture 6" descr="http://s41.radikal.ru/i094/0810/2d/780c56c61e4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54422">
            <a:off x="341133" y="4686942"/>
            <a:ext cx="1371431" cy="148811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cs6.livemaster.ru/storage/da/93/f685d47aa9c36cf4a366f3ef77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00240"/>
            <a:ext cx="4762500" cy="35147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Исходная вещь или материал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:</a:t>
            </a:r>
          </a:p>
          <a:p>
            <a:pPr>
              <a:buBlip>
                <a:blip r:embed="rId3"/>
              </a:buBlip>
            </a:pP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коврик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для ванной комнаты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8579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Дополнительные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материалы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использованные для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изготовления:</a:t>
            </a:r>
          </a:p>
          <a:p>
            <a:pPr>
              <a:buBlip>
                <a:blip r:embed="rId3"/>
              </a:buBlip>
            </a:pP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Пуговицы</a:t>
            </a:r>
          </a:p>
          <a:p>
            <a:pPr>
              <a:buBlip>
                <a:blip r:embed="rId3"/>
              </a:buBlip>
            </a:pP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кусочек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белой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ткани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4338" name="Picture 2" descr="https://tiptop-shop.ru/upload/iblock/596/596f08a3faea782ec93a7f504e5471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857628"/>
            <a:ext cx="4495599" cy="30003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4" name="Picture 8" descr="https://shtory-style.ru/images/detailed/8/01-222-01_%D0%9B%D0%90%D0%A2%D0%A3%D0%A0__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92447" y="3714752"/>
            <a:ext cx="4351553" cy="31432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ксана\Desktop\для проекта\IMG-63876ff81a8d52d4cfe0dee587baebcf-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</p:spPr>
      </p:pic>
      <p:pic>
        <p:nvPicPr>
          <p:cNvPr id="1030" name="Picture 6" descr="http://s41.radikal.ru/i094/0810/2d/780c56c61e4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94290">
            <a:off x="119806" y="108676"/>
            <a:ext cx="1371431" cy="1488117"/>
          </a:xfrm>
          <a:prstGeom prst="rect">
            <a:avLst/>
          </a:prstGeom>
          <a:noFill/>
        </p:spPr>
      </p:pic>
      <p:pic>
        <p:nvPicPr>
          <p:cNvPr id="6" name="Picture 6" descr="http://s41.radikal.ru/i094/0810/2d/780c56c61e4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94290">
            <a:off x="119805" y="3680550"/>
            <a:ext cx="1371431" cy="1488117"/>
          </a:xfrm>
          <a:prstGeom prst="rect">
            <a:avLst/>
          </a:prstGeom>
          <a:noFill/>
        </p:spPr>
      </p:pic>
      <p:pic>
        <p:nvPicPr>
          <p:cNvPr id="7" name="Picture 6" descr="http://s41.radikal.ru/i094/0810/2d/780c56c61e4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35545">
            <a:off x="426403" y="5306601"/>
            <a:ext cx="1371431" cy="1488117"/>
          </a:xfrm>
          <a:prstGeom prst="rect">
            <a:avLst/>
          </a:prstGeom>
          <a:noFill/>
        </p:spPr>
      </p:pic>
      <p:pic>
        <p:nvPicPr>
          <p:cNvPr id="8" name="Picture 6" descr="http://s41.radikal.ru/i094/0810/2d/780c56c61e4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50102">
            <a:off x="359088" y="1916720"/>
            <a:ext cx="1371431" cy="1488117"/>
          </a:xfrm>
          <a:prstGeom prst="rect">
            <a:avLst/>
          </a:prstGeom>
          <a:noFill/>
        </p:spPr>
      </p:pic>
      <p:pic>
        <p:nvPicPr>
          <p:cNvPr id="9" name="Picture 6" descr="http://s41.radikal.ru/i094/0810/2d/780c56c61e4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94290">
            <a:off x="7406449" y="108674"/>
            <a:ext cx="1371431" cy="1488117"/>
          </a:xfrm>
          <a:prstGeom prst="rect">
            <a:avLst/>
          </a:prstGeom>
          <a:noFill/>
        </p:spPr>
      </p:pic>
      <p:pic>
        <p:nvPicPr>
          <p:cNvPr id="10" name="Picture 6" descr="http://s41.radikal.ru/i094/0810/2d/780c56c61e4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94290">
            <a:off x="7263572" y="3466237"/>
            <a:ext cx="1371431" cy="1488117"/>
          </a:xfrm>
          <a:prstGeom prst="rect">
            <a:avLst/>
          </a:prstGeom>
          <a:noFill/>
        </p:spPr>
      </p:pic>
      <p:pic>
        <p:nvPicPr>
          <p:cNvPr id="11" name="Picture 6" descr="http://s41.radikal.ru/i094/0810/2d/780c56c61e4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75430">
            <a:off x="7418701" y="1834033"/>
            <a:ext cx="1371431" cy="1488117"/>
          </a:xfrm>
          <a:prstGeom prst="rect">
            <a:avLst/>
          </a:prstGeom>
          <a:noFill/>
        </p:spPr>
      </p:pic>
      <p:pic>
        <p:nvPicPr>
          <p:cNvPr id="12" name="Picture 6" descr="http://s41.radikal.ru/i094/0810/2d/780c56c61e4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75430">
            <a:off x="7490139" y="5250337"/>
            <a:ext cx="1371431" cy="1488117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">
      <a:dk1>
        <a:srgbClr val="FFFFCC"/>
      </a:dk1>
      <a:lt1>
        <a:srgbClr val="FFFFCC"/>
      </a:lt1>
      <a:dk2>
        <a:srgbClr val="FFFFCC"/>
      </a:dk2>
      <a:lt2>
        <a:srgbClr val="FFFFCC"/>
      </a:lt2>
      <a:accent1>
        <a:srgbClr val="FFFFCC"/>
      </a:accent1>
      <a:accent2>
        <a:srgbClr val="FFFFCC"/>
      </a:accent2>
      <a:accent3>
        <a:srgbClr val="FFFFCC"/>
      </a:accent3>
      <a:accent4>
        <a:srgbClr val="FFFFCC"/>
      </a:accent4>
      <a:accent5>
        <a:srgbClr val="FFFFCC"/>
      </a:accent5>
      <a:accent6>
        <a:srgbClr val="FFFFCC"/>
      </a:accent6>
      <a:hlink>
        <a:srgbClr val="FFFFCC"/>
      </a:hlink>
      <a:folHlink>
        <a:srgbClr val="FFFFC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</Words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2</cp:revision>
  <dcterms:created xsi:type="dcterms:W3CDTF">2018-03-29T19:00:21Z</dcterms:created>
  <dcterms:modified xsi:type="dcterms:W3CDTF">2018-03-29T19:17:50Z</dcterms:modified>
</cp:coreProperties>
</file>