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09" y="1036936"/>
            <a:ext cx="4019320" cy="406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User\Desktop\0_14ffc2_7688b825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5993" y="-1142999"/>
            <a:ext cx="6857997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65" y="2185248"/>
            <a:ext cx="2348188" cy="23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 descr="http://www.7gy.ru/images/prazdniki/osennie-listya/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0953">
            <a:off x="7518799" y="2360355"/>
            <a:ext cx="1386354" cy="1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6991" y="2769821"/>
            <a:ext cx="2031198" cy="207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00" y="3200464"/>
            <a:ext cx="2049884" cy="207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kurchat.mskobr.ru/images/1369158702_16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4777" y="4238120"/>
            <a:ext cx="3262908" cy="195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8711">
            <a:off x="-30450" y="-125743"/>
            <a:ext cx="3044131" cy="309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1598" y="883220"/>
            <a:ext cx="1323824" cy="6452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196752"/>
            <a:ext cx="1328198" cy="3389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1599" y="1535659"/>
            <a:ext cx="1323823" cy="273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12" idx="1"/>
          </p:cNvCxnSpPr>
          <p:nvPr/>
        </p:nvCxnSpPr>
        <p:spPr>
          <a:xfrm>
            <a:off x="861599" y="1672551"/>
            <a:ext cx="1" cy="51002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877242" y="3426058"/>
            <a:ext cx="2774296" cy="58253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Муравленко</a:t>
            </a:r>
            <a:endParaRPr 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6051979"/>
            <a:ext cx="2177605" cy="41485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лет</a:t>
            </a:r>
            <a:endParaRPr 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868144" y="6192412"/>
            <a:ext cx="2247222" cy="54883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1 -      класс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39" y="1364209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500561" y="2906054"/>
            <a:ext cx="4455688" cy="522948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«Прогимназия «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39" y="1364209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g51.mycdn.me/getImage?photoId=666081317369&amp;photoType=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473" y="3941130"/>
            <a:ext cx="3071834" cy="204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587042" y="101671"/>
            <a:ext cx="1840288" cy="59749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Россия</a:t>
            </a:r>
            <a:endParaRPr lang="ru-RU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375335" y="3981089"/>
            <a:ext cx="1339330" cy="12946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/>
          <a:stretch/>
        </p:blipFill>
        <p:spPr bwMode="auto">
          <a:xfrm>
            <a:off x="4375335" y="699162"/>
            <a:ext cx="3177646" cy="188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ekladata.com/fygNOTRGa72x9qOfvKKdHliHzF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59" y="233960"/>
            <a:ext cx="3352590" cy="260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6" y="14960"/>
            <a:ext cx="3478057" cy="329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://www.7gy.ru/images/prazdniki/osennie-listya/18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74" y="2073210"/>
            <a:ext cx="3140992" cy="83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</Words>
  <Application>Microsoft Office PowerPoint</Application>
  <PresentationFormat>Экран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cp:lastPrinted>2019-09-01T17:17:22Z</cp:lastPrinted>
  <dcterms:created xsi:type="dcterms:W3CDTF">2016-08-26T12:25:21Z</dcterms:created>
  <dcterms:modified xsi:type="dcterms:W3CDTF">2019-09-01T17:17:33Z</dcterms:modified>
</cp:coreProperties>
</file>