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1" r:id="rId3"/>
    <p:sldId id="282" r:id="rId4"/>
    <p:sldId id="259" r:id="rId5"/>
    <p:sldId id="268" r:id="rId6"/>
    <p:sldId id="271" r:id="rId7"/>
    <p:sldId id="270" r:id="rId8"/>
    <p:sldId id="285" r:id="rId9"/>
    <p:sldId id="28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 varScale="1">
        <p:scale>
          <a:sx n="85" d="100"/>
          <a:sy n="85" d="100"/>
        </p:scale>
        <p:origin x="-7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3151-18D1-4504-AF78-0C47F88DB381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1384-5866-4E05-BC52-481FC5CDB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52C5-EA79-4DB0-A1DC-A05B2657CA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4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3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8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2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6000" t="25000" r="1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6000" t="25000" r="1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-10852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9872" y="6381328"/>
            <a:ext cx="228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  <a:endParaRPr lang="ru-RU" sz="14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79512" y="404664"/>
            <a:ext cx="1101725" cy="1455737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524328" y="476672"/>
            <a:ext cx="1404938" cy="1082675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9512" y="2060848"/>
            <a:ext cx="1452563" cy="108902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812360" y="1772816"/>
            <a:ext cx="1065213" cy="1763713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1520" y="3429000"/>
            <a:ext cx="1085850" cy="1824038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524328" y="3717032"/>
            <a:ext cx="1390650" cy="1101725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51520" y="5445224"/>
            <a:ext cx="1452562" cy="1060450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812360" y="5013176"/>
            <a:ext cx="1069975" cy="1422400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2075" y="804867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8049" y="195957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Стрелка вправо с вырезом 13">
            <a:hlinkClick r:id="" action="ppaction://hlinkshowjump?jump=nextslide"/>
          </p:cNvPr>
          <p:cNvSpPr/>
          <p:nvPr/>
        </p:nvSpPr>
        <p:spPr>
          <a:xfrm>
            <a:off x="5184068" y="6237312"/>
            <a:ext cx="39604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сведения 15">
            <a:hlinkClick r:id="" action="ppaction://hlinkshowjump?jump=lastslide" highlightClick="1"/>
          </p:cNvPr>
          <p:cNvSpPr/>
          <p:nvPr/>
        </p:nvSpPr>
        <p:spPr>
          <a:xfrm>
            <a:off x="323528" y="260648"/>
            <a:ext cx="360040" cy="360040"/>
          </a:xfrm>
          <a:prstGeom prst="actionButtonInformation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467680" y="126589"/>
            <a:ext cx="576064" cy="628158"/>
          </a:xfrm>
          <a:prstGeom prst="mathMultiply">
            <a:avLst/>
          </a:prstGeom>
          <a:solidFill>
            <a:srgbClr val="0070C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Инструкция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значение слова.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предложенных ответов выбери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правильный.</a:t>
            </a:r>
          </a:p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выбранную картинку.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028384" y="6021288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6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59" y="1214445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8050" y="548680"/>
            <a:ext cx="583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России </a:t>
            </a:r>
            <a:endParaRPr lang="ru-RU" sz="3600" dirty="0"/>
          </a:p>
        </p:txBody>
      </p:sp>
      <p:pic>
        <p:nvPicPr>
          <p:cNvPr id="62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611560" y="5546459"/>
            <a:ext cx="1236125" cy="1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61249"/>
            <a:ext cx="1580259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246"/>
            <a:ext cx="1080000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211606" cy="12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62" y="5661247"/>
            <a:ext cx="105613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9"/>
            <a:ext cx="1426657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811741" y="1739255"/>
            <a:ext cx="2437807" cy="2097375"/>
            <a:chOff x="1580089" y="1772816"/>
            <a:chExt cx="2437807" cy="2097375"/>
          </a:xfrm>
        </p:grpSpPr>
        <p:sp useBgFill="1">
          <p:nvSpPr>
            <p:cNvPr id="78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38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226738" y="1682428"/>
            <a:ext cx="6725283" cy="4182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217383"/>
            <a:ext cx="8704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Кондитерское изделие из сдобного теста с кремом, фруктами                   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(произошло от итальянского слова 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tōrta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круглый хлеб)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75656" y="1700808"/>
            <a:ext cx="2437807" cy="2278111"/>
            <a:chOff x="1580089" y="1772816"/>
            <a:chExt cx="2437807" cy="2097375"/>
          </a:xfrm>
        </p:grpSpPr>
        <p:sp useBgFill="1">
          <p:nvSpPr>
            <p:cNvPr id="78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230535" y="3590182"/>
            <a:ext cx="2437809" cy="1855042"/>
            <a:chOff x="5180819" y="3617134"/>
            <a:chExt cx="2437809" cy="1855042"/>
          </a:xfrm>
        </p:grpSpPr>
        <p:sp useBgFill="1">
          <p:nvSpPr>
            <p:cNvPr id="81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97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611560" y="5546459"/>
            <a:ext cx="1236125" cy="1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61249"/>
            <a:ext cx="1580259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246"/>
            <a:ext cx="1080000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211606" cy="12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62" y="5661247"/>
            <a:ext cx="105613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9"/>
            <a:ext cx="1426657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1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366" y="1325958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529" y="-33189"/>
            <a:ext cx="86179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вычислительная машина (ЭВМ)</a:t>
            </a:r>
            <a:r>
              <a:rPr lang="ru-RU" sz="3200" dirty="0">
                <a:solidFill>
                  <a:srgbClr val="333333"/>
                </a:solidFill>
                <a:latin typeface="Arial"/>
              </a:rPr>
              <a:t> </a:t>
            </a:r>
            <a:br>
              <a:rPr lang="ru-RU" sz="3200" dirty="0">
                <a:solidFill>
                  <a:srgbClr val="333333"/>
                </a:solidFill>
                <a:latin typeface="Arial"/>
              </a:rPr>
            </a:br>
            <a:r>
              <a:rPr lang="ru-RU" dirty="0">
                <a:solidFill>
                  <a:srgbClr val="333333"/>
                </a:solidFill>
                <a:latin typeface="Arial"/>
              </a:rPr>
              <a:t> (произошло от английского слова </a:t>
            </a:r>
            <a:r>
              <a:rPr lang="ru-RU" b="1" dirty="0" err="1" smtClean="0">
                <a:solidFill>
                  <a:srgbClr val="333333"/>
                </a:solidFill>
                <a:latin typeface="Arial"/>
              </a:rPr>
              <a:t>сomputer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  <a:endParaRPr lang="ru-RU" dirty="0"/>
          </a:p>
        </p:txBody>
      </p:sp>
      <p:pic>
        <p:nvPicPr>
          <p:cNvPr id="64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359193" y="5679860"/>
            <a:ext cx="1291855" cy="11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6" y="5589240"/>
            <a:ext cx="1872208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74" y="5574430"/>
            <a:ext cx="1207228" cy="11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37" y="5589755"/>
            <a:ext cx="1476141" cy="12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80" y="5588735"/>
            <a:ext cx="1073319" cy="12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57" y="5610826"/>
            <a:ext cx="1656184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Группа 74"/>
          <p:cNvGrpSpPr/>
          <p:nvPr/>
        </p:nvGrpSpPr>
        <p:grpSpPr>
          <a:xfrm>
            <a:off x="3238253" y="3340241"/>
            <a:ext cx="2845915" cy="2103810"/>
            <a:chOff x="3176402" y="3368366"/>
            <a:chExt cx="2845915" cy="2103810"/>
          </a:xfrm>
        </p:grpSpPr>
        <p:sp useBgFill="1">
          <p:nvSpPr>
            <p:cNvPr id="77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8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486121" y="1700808"/>
            <a:ext cx="2437807" cy="2278111"/>
            <a:chOff x="1580089" y="1772816"/>
            <a:chExt cx="2437807" cy="2097375"/>
          </a:xfrm>
        </p:grpSpPr>
        <p:sp useBgFill="1">
          <p:nvSpPr>
            <p:cNvPr id="80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1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220632" y="3581599"/>
            <a:ext cx="2437809" cy="1855042"/>
            <a:chOff x="5180819" y="3617134"/>
            <a:chExt cx="2437809" cy="1855042"/>
          </a:xfrm>
        </p:grpSpPr>
        <p:sp useBgFill="1">
          <p:nvSpPr>
            <p:cNvPr id="85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6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9108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592" y="1592796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7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одежда для защиты от прохладной и холодной погоды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(произошло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французского слова 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paletot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245475" y="3429000"/>
            <a:ext cx="2838693" cy="2016224"/>
            <a:chOff x="3176402" y="3368366"/>
            <a:chExt cx="2845915" cy="2103810"/>
          </a:xfrm>
        </p:grpSpPr>
        <p:sp useBgFill="1">
          <p:nvSpPr>
            <p:cNvPr id="78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86121" y="1700808"/>
            <a:ext cx="2653831" cy="2278111"/>
            <a:chOff x="1580089" y="1772816"/>
            <a:chExt cx="2437807" cy="2097375"/>
          </a:xfrm>
        </p:grpSpPr>
        <p:sp useBgFill="1">
          <p:nvSpPr>
            <p:cNvPr id="81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20072" y="3645025"/>
            <a:ext cx="2437809" cy="1791616"/>
            <a:chOff x="5180819" y="3617134"/>
            <a:chExt cx="2437809" cy="1855042"/>
          </a:xfrm>
        </p:grpSpPr>
        <p:sp useBgFill="1">
          <p:nvSpPr>
            <p:cNvPr id="86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7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486121" y="3717032"/>
            <a:ext cx="2197764" cy="1755144"/>
            <a:chOff x="1583699" y="3619280"/>
            <a:chExt cx="2015254" cy="1852896"/>
          </a:xfrm>
        </p:grpSpPr>
        <p:sp useBgFill="1">
          <p:nvSpPr>
            <p:cNvPr id="89" name="Freeform 16"/>
            <p:cNvSpPr>
              <a:spLocks/>
            </p:cNvSpPr>
            <p:nvPr/>
          </p:nvSpPr>
          <p:spPr bwMode="auto">
            <a:xfrm>
              <a:off x="1583699" y="4299103"/>
              <a:ext cx="2015254" cy="1173073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0" name="Freeform 24"/>
            <p:cNvSpPr>
              <a:spLocks/>
            </p:cNvSpPr>
            <p:nvPr/>
          </p:nvSpPr>
          <p:spPr bwMode="auto">
            <a:xfrm>
              <a:off x="1583699" y="3619280"/>
              <a:ext cx="2015254" cy="926449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96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611560" y="5546459"/>
            <a:ext cx="1236125" cy="1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61249"/>
            <a:ext cx="1580259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246"/>
            <a:ext cx="1080000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211606" cy="12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62" y="5661247"/>
            <a:ext cx="105613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9"/>
            <a:ext cx="1426657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3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460" y="1382150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7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 Ямало-Ненецком автономном округе России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245475" y="3429000"/>
            <a:ext cx="2838693" cy="2016224"/>
            <a:chOff x="3176402" y="3368366"/>
            <a:chExt cx="2845915" cy="2103810"/>
          </a:xfrm>
        </p:grpSpPr>
        <p:sp useBgFill="1">
          <p:nvSpPr>
            <p:cNvPr id="78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86121" y="1700808"/>
            <a:ext cx="2653831" cy="2278111"/>
            <a:chOff x="1580089" y="1772816"/>
            <a:chExt cx="2437807" cy="2097375"/>
          </a:xfrm>
        </p:grpSpPr>
        <p:sp useBgFill="1">
          <p:nvSpPr>
            <p:cNvPr id="81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20632" y="3717031"/>
            <a:ext cx="2437809" cy="1719609"/>
            <a:chOff x="5180819" y="3617134"/>
            <a:chExt cx="2437809" cy="1855042"/>
          </a:xfrm>
        </p:grpSpPr>
        <p:sp useBgFill="1">
          <p:nvSpPr>
            <p:cNvPr id="86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7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486121" y="3690080"/>
            <a:ext cx="2197764" cy="1755144"/>
            <a:chOff x="1583699" y="3619280"/>
            <a:chExt cx="2015254" cy="1852896"/>
          </a:xfrm>
        </p:grpSpPr>
        <p:sp useBgFill="1">
          <p:nvSpPr>
            <p:cNvPr id="89" name="Freeform 16"/>
            <p:cNvSpPr>
              <a:spLocks/>
            </p:cNvSpPr>
            <p:nvPr/>
          </p:nvSpPr>
          <p:spPr bwMode="auto">
            <a:xfrm>
              <a:off x="1583699" y="4299103"/>
              <a:ext cx="2015254" cy="1173073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0" name="Freeform 24"/>
            <p:cNvSpPr>
              <a:spLocks/>
            </p:cNvSpPr>
            <p:nvPr/>
          </p:nvSpPr>
          <p:spPr bwMode="auto">
            <a:xfrm>
              <a:off x="1583699" y="3619280"/>
              <a:ext cx="2015254" cy="926449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34148" y="1700808"/>
            <a:ext cx="2424293" cy="2304256"/>
            <a:chOff x="5180819" y="1772816"/>
            <a:chExt cx="2434196" cy="2097375"/>
          </a:xfrm>
        </p:grpSpPr>
        <p:sp useBgFill="1">
          <p:nvSpPr>
            <p:cNvPr id="24" name="Freeform 19"/>
            <p:cNvSpPr>
              <a:spLocks/>
            </p:cNvSpPr>
            <p:nvPr/>
          </p:nvSpPr>
          <p:spPr bwMode="auto">
            <a:xfrm>
              <a:off x="5180819" y="2446206"/>
              <a:ext cx="2434196" cy="1423985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25" name="Freeform 22"/>
            <p:cNvSpPr>
              <a:spLocks/>
            </p:cNvSpPr>
            <p:nvPr/>
          </p:nvSpPr>
          <p:spPr bwMode="auto">
            <a:xfrm>
              <a:off x="5180819" y="1772816"/>
              <a:ext cx="2434196" cy="922159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26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249996" y="5517232"/>
            <a:ext cx="1236125" cy="1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64" y="5589240"/>
            <a:ext cx="1580259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56" y="5589240"/>
            <a:ext cx="1080000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92" y="5589240"/>
            <a:ext cx="1211606" cy="12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4" y="5636197"/>
            <a:ext cx="105613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00" y="5589240"/>
            <a:ext cx="1426657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8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460" y="1382150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7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слова, которые имеют одно лексическое значение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245475" y="3429000"/>
            <a:ext cx="2838693" cy="2016224"/>
            <a:chOff x="3176402" y="3368366"/>
            <a:chExt cx="2845915" cy="2103810"/>
          </a:xfrm>
        </p:grpSpPr>
        <p:sp useBgFill="1">
          <p:nvSpPr>
            <p:cNvPr id="78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86121" y="1700808"/>
            <a:ext cx="2653831" cy="2278111"/>
            <a:chOff x="1580089" y="1772816"/>
            <a:chExt cx="2437807" cy="2097375"/>
          </a:xfrm>
        </p:grpSpPr>
        <p:sp useBgFill="1">
          <p:nvSpPr>
            <p:cNvPr id="81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20632" y="3717031"/>
            <a:ext cx="2437809" cy="1719609"/>
            <a:chOff x="5180819" y="3617134"/>
            <a:chExt cx="2437809" cy="1855042"/>
          </a:xfrm>
        </p:grpSpPr>
        <p:sp useBgFill="1">
          <p:nvSpPr>
            <p:cNvPr id="86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7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486121" y="3690080"/>
            <a:ext cx="2197764" cy="1755144"/>
            <a:chOff x="1583699" y="3619280"/>
            <a:chExt cx="2015254" cy="1852896"/>
          </a:xfrm>
        </p:grpSpPr>
        <p:sp useBgFill="1">
          <p:nvSpPr>
            <p:cNvPr id="89" name="Freeform 16"/>
            <p:cNvSpPr>
              <a:spLocks/>
            </p:cNvSpPr>
            <p:nvPr/>
          </p:nvSpPr>
          <p:spPr bwMode="auto">
            <a:xfrm>
              <a:off x="1583699" y="4299103"/>
              <a:ext cx="2015254" cy="1173073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0" name="Freeform 24"/>
            <p:cNvSpPr>
              <a:spLocks/>
            </p:cNvSpPr>
            <p:nvPr/>
          </p:nvSpPr>
          <p:spPr bwMode="auto">
            <a:xfrm>
              <a:off x="1583699" y="3619280"/>
              <a:ext cx="2015254" cy="926449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34148" y="1700808"/>
            <a:ext cx="2424293" cy="2304256"/>
            <a:chOff x="5180819" y="1772816"/>
            <a:chExt cx="2434196" cy="2097375"/>
          </a:xfrm>
        </p:grpSpPr>
        <p:sp useBgFill="1">
          <p:nvSpPr>
            <p:cNvPr id="24" name="Freeform 19"/>
            <p:cNvSpPr>
              <a:spLocks/>
            </p:cNvSpPr>
            <p:nvPr/>
          </p:nvSpPr>
          <p:spPr bwMode="auto">
            <a:xfrm>
              <a:off x="5180819" y="2446206"/>
              <a:ext cx="2434196" cy="1423985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25" name="Freeform 22"/>
            <p:cNvSpPr>
              <a:spLocks/>
            </p:cNvSpPr>
            <p:nvPr/>
          </p:nvSpPr>
          <p:spPr bwMode="auto">
            <a:xfrm>
              <a:off x="5180819" y="1772816"/>
              <a:ext cx="2434196" cy="922159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03848" y="1700808"/>
            <a:ext cx="2463172" cy="1988334"/>
            <a:chOff x="3176402" y="1772816"/>
            <a:chExt cx="2423359" cy="1844318"/>
          </a:xfrm>
        </p:grpSpPr>
        <p:sp useBgFill="1">
          <p:nvSpPr>
            <p:cNvPr id="27" name="Freeform 20"/>
            <p:cNvSpPr>
              <a:spLocks/>
            </p:cNvSpPr>
            <p:nvPr/>
          </p:nvSpPr>
          <p:spPr bwMode="auto">
            <a:xfrm>
              <a:off x="3595343" y="2446206"/>
              <a:ext cx="2004418" cy="1170928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28" name="Freeform 14"/>
            <p:cNvSpPr>
              <a:spLocks/>
            </p:cNvSpPr>
            <p:nvPr/>
          </p:nvSpPr>
          <p:spPr bwMode="auto">
            <a:xfrm>
              <a:off x="3176402" y="1772816"/>
              <a:ext cx="2423359" cy="922159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29" name="Picture 5" descr="C:\Users\User\Desktop\876517e1c65d464c691bc65336e69b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3023" r="15906" b="7592"/>
          <a:stretch/>
        </p:blipFill>
        <p:spPr bwMode="auto">
          <a:xfrm>
            <a:off x="395536" y="5517232"/>
            <a:ext cx="1236125" cy="1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User\Desktop\frontend_5cb1d0d869e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32022"/>
            <a:ext cx="1580259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User\Desktop\5a77297dcf2045075b2e6b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32019"/>
            <a:ext cx="1080000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User\Desktop\56murav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32021"/>
            <a:ext cx="1211606" cy="12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User\Desktop\Hi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58" y="5589240"/>
            <a:ext cx="105613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User\Desktop\cffd88dd77ecf848ecb305834718434d--squares-places-to-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32022"/>
            <a:ext cx="1426657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1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602" y="404664"/>
            <a:ext cx="3380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100392" y="5753170"/>
            <a:ext cx="576064" cy="628158"/>
          </a:xfrm>
          <a:prstGeom prst="mathMultiply">
            <a:avLst/>
          </a:prstGeom>
          <a:solidFill>
            <a:srgbClr val="0070C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deepmp3-ru-masha-iz-mul-tika-masha-i-medved-pesnya-pro-sled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635.29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2358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81</Words>
  <Application>Microsoft Office PowerPoint</Application>
  <PresentationFormat>Экран (4:3)</PresentationFormat>
  <Paragraphs>23</Paragraphs>
  <Slides>9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Инструкция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я</cp:lastModifiedBy>
  <cp:revision>65</cp:revision>
  <dcterms:created xsi:type="dcterms:W3CDTF">2016-01-07T08:46:15Z</dcterms:created>
  <dcterms:modified xsi:type="dcterms:W3CDTF">2020-03-09T15:04:08Z</dcterms:modified>
</cp:coreProperties>
</file>