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EFE-32F5-4E8D-9F4A-426FCD134662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CCA3E3-3703-4C65-A48A-7B7F4CCA3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EFE-32F5-4E8D-9F4A-426FCD134662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A3E3-3703-4C65-A48A-7B7F4CCA3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EFE-32F5-4E8D-9F4A-426FCD134662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A3E3-3703-4C65-A48A-7B7F4CCA3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EFE-32F5-4E8D-9F4A-426FCD134662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CCA3E3-3703-4C65-A48A-7B7F4CCA3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EFE-32F5-4E8D-9F4A-426FCD134662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A3E3-3703-4C65-A48A-7B7F4CCA33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EFE-32F5-4E8D-9F4A-426FCD134662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A3E3-3703-4C65-A48A-7B7F4CCA3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EFE-32F5-4E8D-9F4A-426FCD134662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9CCA3E3-3703-4C65-A48A-7B7F4CCA33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EFE-32F5-4E8D-9F4A-426FCD134662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A3E3-3703-4C65-A48A-7B7F4CCA3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EFE-32F5-4E8D-9F4A-426FCD134662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A3E3-3703-4C65-A48A-7B7F4CCA3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EFE-32F5-4E8D-9F4A-426FCD134662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A3E3-3703-4C65-A48A-7B7F4CCA3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EFE-32F5-4E8D-9F4A-426FCD134662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A3E3-3703-4C65-A48A-7B7F4CCA33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E7FEFE-32F5-4E8D-9F4A-426FCD134662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CCA3E3-3703-4C65-A48A-7B7F4CCA33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404664"/>
            <a:ext cx="5254352" cy="79208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МОЯ РОДИНА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bezformata.ru/content/Images/000/022/045/image220450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568952" cy="41044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54163"/>
            <a:ext cx="6984776" cy="194684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Жизнь мчится круговертью,</a:t>
            </a:r>
            <a:br>
              <a:rPr lang="ru-RU" sz="2400" dirty="0" smtClean="0"/>
            </a:br>
            <a:r>
              <a:rPr lang="ru-RU" sz="2400" dirty="0" smtClean="0"/>
              <a:t>И где бы не был я –</a:t>
            </a:r>
            <a:br>
              <a:rPr lang="ru-RU" sz="2400" dirty="0" smtClean="0"/>
            </a:br>
            <a:r>
              <a:rPr lang="ru-RU" sz="2400" dirty="0" smtClean="0"/>
              <a:t>Могу сказать я гордо:</a:t>
            </a:r>
            <a:br>
              <a:rPr lang="ru-RU" sz="2400" dirty="0" smtClean="0"/>
            </a:br>
            <a:r>
              <a:rPr lang="ru-RU" sz="2400" dirty="0" smtClean="0"/>
              <a:t>«Россия, город мой – вот Родина моя!»</a:t>
            </a:r>
            <a:endParaRPr lang="ru-RU" sz="2400" dirty="0"/>
          </a:p>
        </p:txBody>
      </p:sp>
      <p:pic>
        <p:nvPicPr>
          <p:cNvPr id="34818" name="Picture 2" descr="http://open.az/uploads/posts/2010-08/1281939653_kartinka126-c370774cde8176b7b50b848d0dde625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140968"/>
            <a:ext cx="4752528" cy="356439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3"/>
            <a:ext cx="9144000" cy="3026966"/>
          </a:xfrm>
        </p:spPr>
        <p:txBody>
          <a:bodyPr/>
          <a:lstStyle/>
          <a:p>
            <a:r>
              <a:rPr lang="ru-RU" dirty="0" smtClean="0"/>
              <a:t>Над проектом работала</a:t>
            </a:r>
            <a:r>
              <a:rPr lang="ru-RU" smtClean="0"/>
              <a:t>: </a:t>
            </a:r>
          </a:p>
          <a:p>
            <a:r>
              <a:rPr lang="ru-RU" dirty="0" smtClean="0"/>
              <a:t>Антонова  Елизавета.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>
            <a:off x="38742" y="332656"/>
            <a:ext cx="8648487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686800" cy="5721499"/>
          </a:xfrm>
        </p:spPr>
        <p:txBody>
          <a:bodyPr>
            <a:normAutofit/>
          </a:bodyPr>
          <a:lstStyle/>
          <a:p>
            <a:r>
              <a:rPr lang="ru-RU" sz="2400" dirty="0"/>
              <a:t>Что значит слово – Родина?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Как мне понять его?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Что чувствуешь при этом?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Может спросить кого</a:t>
            </a:r>
            <a:r>
              <a:rPr lang="ru-RU" sz="2400" dirty="0" smtClean="0"/>
              <a:t>?             </a:t>
            </a:r>
            <a:endParaRPr lang="ru-RU" sz="2400" dirty="0"/>
          </a:p>
        </p:txBody>
      </p:sp>
      <p:pic>
        <p:nvPicPr>
          <p:cNvPr id="4098" name="Picture 2" descr="http://forummira.ru/plane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8334" y="2204864"/>
            <a:ext cx="4258121" cy="424847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4355976" cy="2016224"/>
          </a:xfrm>
        </p:spPr>
        <p:txBody>
          <a:bodyPr>
            <a:normAutofit/>
          </a:bodyPr>
          <a:lstStyle/>
          <a:p>
            <a:r>
              <a:rPr lang="ru-RU" sz="2400" dirty="0"/>
              <a:t>Люблю Россию – славную,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Люблю леса, сады.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Бродить люблю по улицам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И слышать шум толпы</a:t>
            </a:r>
            <a:r>
              <a:rPr lang="ru-RU" dirty="0"/>
              <a:t>.</a:t>
            </a:r>
          </a:p>
        </p:txBody>
      </p:sp>
      <p:pic>
        <p:nvPicPr>
          <p:cNvPr id="15362" name="Picture 2" descr="http://katyaburg.ru/sites/default/files/krasota_prirodi_dgungli_foto_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852936"/>
            <a:ext cx="5143500" cy="38576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799"/>
            <a:ext cx="3635896" cy="1584177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Берёзы, ивы, ели: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Всё мило мне – поверь!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И птицы, что галдели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Щебечут свою трель.</a:t>
            </a:r>
          </a:p>
        </p:txBody>
      </p:sp>
      <p:pic>
        <p:nvPicPr>
          <p:cNvPr id="16386" name="Picture 2" descr="http://img0.liveinternet.ru/images/attach/c/0/34/518/34518232_berez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5328592" cy="399644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91600" cy="55172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 волге град старинный,</a:t>
            </a:r>
            <a:br>
              <a:rPr lang="ru-RU" sz="2400" dirty="0" smtClean="0"/>
            </a:br>
            <a:r>
              <a:rPr lang="ru-RU" sz="2400" dirty="0" smtClean="0"/>
              <a:t>Но современный он.</a:t>
            </a:r>
            <a:br>
              <a:rPr lang="ru-RU" sz="2400" dirty="0" smtClean="0"/>
            </a:br>
            <a:r>
              <a:rPr lang="ru-RU" sz="2400" dirty="0" smtClean="0"/>
              <a:t>И духом новой жизни</a:t>
            </a:r>
            <a:br>
              <a:rPr lang="ru-RU" sz="2400" dirty="0" smtClean="0"/>
            </a:br>
            <a:r>
              <a:rPr lang="ru-RU" sz="2400" dirty="0" smtClean="0"/>
              <a:t>Конечно окрылён.</a:t>
            </a:r>
            <a:endParaRPr lang="ru-RU" sz="2400" dirty="0"/>
          </a:p>
        </p:txBody>
      </p:sp>
      <p:pic>
        <p:nvPicPr>
          <p:cNvPr id="17410" name="Picture 2" descr="http://sadok.ru/sites/default/files/imagecache/images1/75975354_467f5399f4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564904"/>
            <a:ext cx="5016557" cy="376241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Самара – славный город</a:t>
            </a:r>
            <a:br>
              <a:rPr lang="ru-RU" sz="2400" dirty="0" smtClean="0"/>
            </a:br>
            <a:r>
              <a:rPr lang="ru-RU" sz="2400" dirty="0" smtClean="0"/>
              <a:t>Той Родины кусок,</a:t>
            </a:r>
            <a:br>
              <a:rPr lang="ru-RU" sz="2400" dirty="0" smtClean="0"/>
            </a:br>
            <a:r>
              <a:rPr lang="ru-RU" sz="2400" dirty="0" smtClean="0"/>
              <a:t>Что мил и сердцу дорог,</a:t>
            </a:r>
            <a:br>
              <a:rPr lang="ru-RU" sz="2400" dirty="0" smtClean="0"/>
            </a:br>
            <a:r>
              <a:rPr lang="ru-RU" sz="2400" dirty="0" smtClean="0"/>
              <a:t>Как солнцу колосок.</a:t>
            </a:r>
            <a:endParaRPr lang="ru-RU" sz="2400" dirty="0"/>
          </a:p>
        </p:txBody>
      </p:sp>
      <p:pic>
        <p:nvPicPr>
          <p:cNvPr id="30722" name="Picture 2" descr="http://eresi.ru/wp-content/uploads/2011/06/kolosiaDSC_0472-600x4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924944"/>
            <a:ext cx="5112568" cy="342542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Вот улица и дом мой,</a:t>
            </a:r>
            <a:br>
              <a:rPr lang="ru-RU" sz="2400" dirty="0" smtClean="0"/>
            </a:br>
            <a:r>
              <a:rPr lang="ru-RU" sz="2400" dirty="0" smtClean="0"/>
              <a:t>И шум машин кругом.</a:t>
            </a:r>
            <a:br>
              <a:rPr lang="ru-RU" sz="2400" dirty="0" smtClean="0"/>
            </a:br>
            <a:r>
              <a:rPr lang="ru-RU" sz="2400" dirty="0" smtClean="0"/>
              <a:t>И всё это мой край родной,</a:t>
            </a:r>
            <a:br>
              <a:rPr lang="ru-RU" sz="2400" dirty="0" smtClean="0"/>
            </a:br>
            <a:r>
              <a:rPr lang="ru-RU" sz="2400" dirty="0" smtClean="0"/>
              <a:t>И это отчий дом.</a:t>
            </a:r>
            <a:endParaRPr lang="ru-RU" sz="2400" dirty="0"/>
          </a:p>
        </p:txBody>
      </p:sp>
      <p:pic>
        <p:nvPicPr>
          <p:cNvPr id="31746" name="Picture 2" descr="http://page.md/site/uploads/posts/2010-10/1288374535_stat_1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924944"/>
            <a:ext cx="5652120" cy="367388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3"/>
            <a:ext cx="4499992" cy="19442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Что будет дальше в жизни</a:t>
            </a:r>
            <a:br>
              <a:rPr lang="ru-RU" sz="2400" dirty="0" smtClean="0"/>
            </a:br>
            <a:r>
              <a:rPr lang="ru-RU" sz="2400" dirty="0" smtClean="0"/>
              <a:t>Не ведомо познать…</a:t>
            </a:r>
            <a:br>
              <a:rPr lang="ru-RU" sz="2400" dirty="0" smtClean="0"/>
            </a:br>
            <a:r>
              <a:rPr lang="ru-RU" sz="2400" dirty="0" smtClean="0"/>
              <a:t>Куда б судьба не бросила</a:t>
            </a:r>
            <a:br>
              <a:rPr lang="ru-RU" sz="2400" dirty="0" smtClean="0"/>
            </a:br>
            <a:r>
              <a:rPr lang="ru-RU" sz="2400" dirty="0" smtClean="0"/>
              <a:t>Мы будем вспоминать:</a:t>
            </a:r>
            <a:endParaRPr lang="ru-RU" sz="2400" dirty="0"/>
          </a:p>
        </p:txBody>
      </p:sp>
      <p:pic>
        <p:nvPicPr>
          <p:cNvPr id="32770" name="Picture 2" descr="http://s42.radikal.ru/i098/1002/30/7634dac147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708920"/>
            <a:ext cx="4283968" cy="3701617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12777"/>
            <a:ext cx="4608512" cy="208823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Тот край – родимый, милый,</a:t>
            </a:r>
            <a:br>
              <a:rPr lang="ru-RU" sz="2400" dirty="0" smtClean="0"/>
            </a:br>
            <a:r>
              <a:rPr lang="ru-RU" sz="2400" dirty="0" smtClean="0"/>
              <a:t>Что знаешь с ранних пор.</a:t>
            </a:r>
            <a:br>
              <a:rPr lang="ru-RU" sz="2400" dirty="0" smtClean="0"/>
            </a:br>
            <a:r>
              <a:rPr lang="ru-RU" sz="2400" dirty="0" smtClean="0"/>
              <a:t>И добрые слова родных,</a:t>
            </a:r>
            <a:br>
              <a:rPr lang="ru-RU" sz="2400" dirty="0" smtClean="0"/>
            </a:br>
            <a:r>
              <a:rPr lang="ru-RU" sz="2400" dirty="0" smtClean="0"/>
              <a:t>И долгий разговор.</a:t>
            </a:r>
            <a:endParaRPr lang="ru-RU" sz="2400" dirty="0"/>
          </a:p>
        </p:txBody>
      </p:sp>
      <p:pic>
        <p:nvPicPr>
          <p:cNvPr id="33794" name="Picture 2" descr="http://www.rodnoe.org/kartinki/1/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636912"/>
            <a:ext cx="4992554" cy="3744415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</TotalTime>
  <Words>61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МОЯ РОДИНА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РОДИНА</dc:title>
  <dc:creator>Admin</dc:creator>
  <cp:lastModifiedBy>Admin</cp:lastModifiedBy>
  <cp:revision>11</cp:revision>
  <dcterms:created xsi:type="dcterms:W3CDTF">2013-05-20T14:15:57Z</dcterms:created>
  <dcterms:modified xsi:type="dcterms:W3CDTF">2013-05-21T06:20:23Z</dcterms:modified>
</cp:coreProperties>
</file>